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56" r:id="rId4"/>
    <p:sldId id="257" r:id="rId5"/>
    <p:sldId id="264" r:id="rId6"/>
    <p:sldId id="258" r:id="rId7"/>
    <p:sldId id="260" r:id="rId8"/>
    <p:sldId id="261" r:id="rId9"/>
    <p:sldId id="262" r:id="rId10"/>
    <p:sldId id="263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2B800"/>
    <a:srgbClr val="1801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4;&#1086;&#1084;\Desktop\&#1054;&#1074;&#1072;&#1083;\&#1056;&#1072;&#1079;&#1074;&#1080;&#1074;&#1072;&#1102;&#1097;&#1080;&#1081;%20&#1084;&#1091;&#1083;&#1100;&#1090;&#1092;&#1080;&#1083;&#1100;&#1084;-%20&#1043;&#1077;&#1086;&#1084;&#1077;&#1090;&#1088;&#1080;&#1095;&#1077;&#1089;&#1082;&#1080;&#1077;%20&#1092;&#1080;&#1075;&#1091;&#1088;&#1099;%20-%20&#1054;&#1074;&#1072;&#1083;.mp4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00298" y="5715016"/>
            <a:ext cx="4572032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Учитель – дефектолог (тифлопедагог)</a:t>
            </a:r>
          </a:p>
          <a:p>
            <a:pPr algn="ctr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Гуляева Н.В.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г. Рыбинск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285728"/>
            <a:ext cx="8286808" cy="18573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Геометрическая фигура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 smtClean="0">
                <a:solidFill>
                  <a:srgbClr val="FF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овал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571736" y="2428868"/>
            <a:ext cx="4140000" cy="2700000"/>
          </a:xfrm>
          <a:prstGeom prst="ellipse">
            <a:avLst/>
          </a:prstGeom>
          <a:solidFill>
            <a:srgbClr val="F79646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C:\Users\Оксана\Desktop\Downloads\07131322c77b.png"/>
          <p:cNvPicPr/>
          <p:nvPr/>
        </p:nvPicPr>
        <p:blipFill>
          <a:blip r:embed="rId2"/>
          <a:srcRect l="56628" t="-705" r="26657" b="86883"/>
          <a:stretch>
            <a:fillRect/>
          </a:stretch>
        </p:blipFill>
        <p:spPr bwMode="auto">
          <a:xfrm>
            <a:off x="3772132" y="2800108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43042" y="214290"/>
            <a:ext cx="6215106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Какая фигура лишняя?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 rot="5400000">
            <a:off x="388662" y="2683116"/>
            <a:ext cx="2520000" cy="144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5400000">
            <a:off x="4532066" y="2683116"/>
            <a:ext cx="2520000" cy="144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5400000">
            <a:off x="6389454" y="2611678"/>
            <a:ext cx="2520000" cy="144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2786058"/>
            <a:ext cx="1800000" cy="180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азвивающий мультфильм- Геометрические фигуры - Овал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045" t="10324" r="657" b="10700"/>
          <a:stretch>
            <a:fillRect/>
          </a:stretch>
        </p:blipFill>
        <p:spPr bwMode="auto">
          <a:xfrm>
            <a:off x="982494" y="857232"/>
            <a:ext cx="7179012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ом\Desktop\i.jpg"/>
          <p:cNvPicPr>
            <a:picLocks noChangeAspect="1" noChangeArrowheads="1"/>
          </p:cNvPicPr>
          <p:nvPr/>
        </p:nvPicPr>
        <p:blipFill>
          <a:blip r:embed="rId2"/>
          <a:srcRect t="18750" b="22648"/>
          <a:stretch>
            <a:fillRect/>
          </a:stretch>
        </p:blipFill>
        <p:spPr bwMode="auto">
          <a:xfrm>
            <a:off x="4714876" y="3000372"/>
            <a:ext cx="2457260" cy="1440000"/>
          </a:xfrm>
          <a:prstGeom prst="rect">
            <a:avLst/>
          </a:prstGeom>
          <a:noFill/>
        </p:spPr>
      </p:pic>
      <p:pic>
        <p:nvPicPr>
          <p:cNvPr id="1029" name="Picture 5" descr="C:\Users\Дом\Desktop\27378_melon.jpg"/>
          <p:cNvPicPr>
            <a:picLocks noChangeAspect="1" noChangeArrowheads="1"/>
          </p:cNvPicPr>
          <p:nvPr/>
        </p:nvPicPr>
        <p:blipFill>
          <a:blip r:embed="rId3"/>
          <a:srcRect l="8246" r="7224" b="11338"/>
          <a:stretch>
            <a:fillRect/>
          </a:stretch>
        </p:blipFill>
        <p:spPr bwMode="auto">
          <a:xfrm>
            <a:off x="428596" y="3071810"/>
            <a:ext cx="2432279" cy="1620000"/>
          </a:xfrm>
          <a:prstGeom prst="rect">
            <a:avLst/>
          </a:prstGeom>
          <a:noFill/>
        </p:spPr>
      </p:pic>
      <p:pic>
        <p:nvPicPr>
          <p:cNvPr id="1033" name="Picture 9" descr="C:\Users\Дом\Desktop\lemon-6007.jpg"/>
          <p:cNvPicPr>
            <a:picLocks noChangeAspect="1" noChangeArrowheads="1"/>
          </p:cNvPicPr>
          <p:nvPr/>
        </p:nvPicPr>
        <p:blipFill>
          <a:blip r:embed="rId4" cstate="print"/>
          <a:srcRect t="7216" r="7690" b="6193"/>
          <a:stretch>
            <a:fillRect/>
          </a:stretch>
        </p:blipFill>
        <p:spPr bwMode="auto">
          <a:xfrm>
            <a:off x="6357950" y="1071546"/>
            <a:ext cx="2295003" cy="1620000"/>
          </a:xfrm>
          <a:prstGeom prst="rect">
            <a:avLst/>
          </a:prstGeom>
          <a:noFill/>
        </p:spPr>
      </p:pic>
      <p:pic>
        <p:nvPicPr>
          <p:cNvPr id="1037" name="Picture 13" descr="C:\Users\Дом\Desktop\s1200.jpg"/>
          <p:cNvPicPr>
            <a:picLocks noChangeAspect="1" noChangeArrowheads="1"/>
          </p:cNvPicPr>
          <p:nvPr/>
        </p:nvPicPr>
        <p:blipFill>
          <a:blip r:embed="rId5" cstate="print"/>
          <a:srcRect l="12212" r="11466"/>
          <a:stretch>
            <a:fillRect/>
          </a:stretch>
        </p:blipFill>
        <p:spPr bwMode="auto">
          <a:xfrm>
            <a:off x="785786" y="1000108"/>
            <a:ext cx="1511190" cy="1980000"/>
          </a:xfrm>
          <a:prstGeom prst="rect">
            <a:avLst/>
          </a:prstGeom>
          <a:noFill/>
        </p:spPr>
      </p:pic>
      <p:pic>
        <p:nvPicPr>
          <p:cNvPr id="1038" name="Picture 14" descr="C:\Users\Дом\Desktop\700-n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698000"/>
            <a:ext cx="2160000" cy="2160000"/>
          </a:xfrm>
          <a:prstGeom prst="rect">
            <a:avLst/>
          </a:prstGeom>
          <a:noFill/>
        </p:spPr>
      </p:pic>
      <p:pic>
        <p:nvPicPr>
          <p:cNvPr id="1034" name="Picture 10" descr="C:\Users\Дом\Desktop\sysz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7149089" y="2995051"/>
            <a:ext cx="2000862" cy="1440000"/>
          </a:xfrm>
          <a:prstGeom prst="rect">
            <a:avLst/>
          </a:prstGeom>
          <a:noFill/>
        </p:spPr>
      </p:pic>
      <p:pic>
        <p:nvPicPr>
          <p:cNvPr id="1035" name="Picture 11" descr="C:\Users\Дом\Desktop\Dj-mqM5WwAA_Mal.jpg larg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4929198"/>
            <a:ext cx="2400000" cy="1800000"/>
          </a:xfrm>
          <a:prstGeom prst="rect">
            <a:avLst/>
          </a:prstGeom>
          <a:noFill/>
        </p:spPr>
      </p:pic>
      <p:pic>
        <p:nvPicPr>
          <p:cNvPr id="1030" name="Picture 6" descr="C:\Users\Дом\Desktop\1.jpg"/>
          <p:cNvPicPr>
            <a:picLocks noChangeAspect="1" noChangeArrowheads="1"/>
          </p:cNvPicPr>
          <p:nvPr/>
        </p:nvPicPr>
        <p:blipFill>
          <a:blip r:embed="rId9"/>
          <a:srcRect l="7048" r="6018"/>
          <a:stretch>
            <a:fillRect/>
          </a:stretch>
        </p:blipFill>
        <p:spPr bwMode="auto">
          <a:xfrm>
            <a:off x="3071801" y="1071546"/>
            <a:ext cx="2988288" cy="1332000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42844" y="71414"/>
            <a:ext cx="8786874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Предметы овальной формы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31" name="Picture 7" descr="C:\Users\Дом\Desktop\beb4184f2304beac18660263bbc0d901.jpg"/>
          <p:cNvPicPr>
            <a:picLocks noChangeAspect="1" noChangeArrowheads="1"/>
          </p:cNvPicPr>
          <p:nvPr/>
        </p:nvPicPr>
        <p:blipFill>
          <a:blip r:embed="rId10" cstate="print"/>
          <a:srcRect l="21312" t="2344" r="19671" b="9761"/>
          <a:stretch>
            <a:fillRect/>
          </a:stretch>
        </p:blipFill>
        <p:spPr bwMode="auto">
          <a:xfrm>
            <a:off x="3071802" y="2643182"/>
            <a:ext cx="1497527" cy="2340000"/>
          </a:xfrm>
          <a:prstGeom prst="rect">
            <a:avLst/>
          </a:prstGeom>
          <a:noFill/>
        </p:spPr>
      </p:pic>
      <p:pic>
        <p:nvPicPr>
          <p:cNvPr id="1026" name="Picture 2" descr="C:\Users\Дом\Desktop\h10628-0507-1000x800.jpg"/>
          <p:cNvPicPr>
            <a:picLocks noChangeAspect="1" noChangeArrowheads="1"/>
          </p:cNvPicPr>
          <p:nvPr/>
        </p:nvPicPr>
        <p:blipFill>
          <a:blip r:embed="rId11" cstate="print"/>
          <a:srcRect t="9843" b="11406"/>
          <a:stretch>
            <a:fillRect/>
          </a:stretch>
        </p:blipFill>
        <p:spPr bwMode="auto">
          <a:xfrm>
            <a:off x="0" y="4714884"/>
            <a:ext cx="3142838" cy="19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4572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приглашаю вас на тур,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Заглянем вместе в мир фигур: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Прямоугольник, круг, квадрат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Представить их я буду рад.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Треугольник и овал,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рядом я нарисовал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вас хотел бы попросить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Чуть-чуть внимательнее быть!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Фигур есть много, и они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плоскости отражены.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Лишь присмотритесь  - я не лгу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Весь мир устроен из фигур.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2928934"/>
            <a:ext cx="2643206" cy="1143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215206" y="4857760"/>
            <a:ext cx="1620000" cy="16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4643446"/>
            <a:ext cx="1620000" cy="1620000"/>
          </a:xfrm>
          <a:prstGeom prst="rect">
            <a:avLst/>
          </a:prstGeom>
          <a:solidFill>
            <a:srgbClr val="F18227"/>
          </a:solidFill>
          <a:ln>
            <a:solidFill>
              <a:srgbClr val="F182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72198" y="642918"/>
            <a:ext cx="2643206" cy="11430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857620" y="1357298"/>
            <a:ext cx="1620000" cy="128588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1857388" cy="8572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Овал</a:t>
            </a:r>
            <a:endParaRPr lang="ru-RU" sz="40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3714776" cy="214314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овал нам сделать просто: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 растянем – больше роста.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углов и нет сторон,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вытянутый он.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3286116" y="2757958"/>
            <a:ext cx="5580000" cy="3780000"/>
          </a:xfrm>
          <a:prstGeom prst="ellipse">
            <a:avLst/>
          </a:prstGeom>
          <a:solidFill>
            <a:srgbClr val="F79646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C:\Users\Оксана\Desktop\Downloads\07131322c77b.png"/>
          <p:cNvPicPr/>
          <p:nvPr/>
        </p:nvPicPr>
        <p:blipFill>
          <a:blip r:embed="rId2"/>
          <a:srcRect l="56628" t="-705" r="26657" b="86883"/>
          <a:stretch>
            <a:fillRect/>
          </a:stretch>
        </p:blipFill>
        <p:spPr bwMode="auto">
          <a:xfrm>
            <a:off x="4286248" y="2972272"/>
            <a:ext cx="36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4"/>
          <p:cNvSpPr>
            <a:spLocks noChangeArrowheads="1"/>
          </p:cNvSpPr>
          <p:nvPr/>
        </p:nvSpPr>
        <p:spPr bwMode="auto">
          <a:xfrm>
            <a:off x="642910" y="1142984"/>
            <a:ext cx="8001056" cy="464347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4429124" y="928670"/>
            <a:ext cx="468000" cy="432000"/>
          </a:xfrm>
          <a:custGeom>
            <a:avLst/>
            <a:gdLst>
              <a:gd name="T0" fmla="*/ 17359918 w 21600"/>
              <a:gd name="T1" fmla="*/ 3508814 h 21600"/>
              <a:gd name="T2" fmla="*/ 4680472 w 21600"/>
              <a:gd name="T3" fmla="*/ 17327531 h 21600"/>
              <a:gd name="T4" fmla="*/ 17359918 w 21600"/>
              <a:gd name="T5" fmla="*/ 34655023 h 21600"/>
              <a:gd name="T6" fmla="*/ 29847534 w 21600"/>
              <a:gd name="T7" fmla="*/ 173275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1406" y="142852"/>
            <a:ext cx="1857388" cy="78581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Глазки будем развивать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Ими будем рисовать!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path" presetSubtype="0" repeatCount="2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77 C 0.24079 -0.00277 0.43767 0.14871 0.43767 0.33696 C 0.43767 0.52498 0.24079 0.67877 4.16667E-6 0.67877 C -0.24115 0.67877 -0.43629 0.52498 -0.43629 0.33696 C -0.43629 0.14871 -0.24115 -0.00277 4.16667E-6 -0.00277 Z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" presetID="1" presetClass="path" presetSubtype="0" repeatCount="2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277 C 0.2427 -0.00277 0.43888 0.15172 0.43888 0.34182 C 0.43888 0.53192 0.2427 0.68664 0.00191 0.68664 C -0.23924 0.68664 -0.43507 0.53192 -0.43507 0.34182 C -0.43507 0.15172 -0.23924 -0.00277 0.00191 -0.00277 Z " pathEditMode="relative" rAng="0" ptsTypes="fffff">
                                      <p:cBhvr>
                                        <p:cTn id="13" dur="5000" spd="-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3" grpId="1" animBg="1"/>
      <p:bldP spid="717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Геометрические фигуры\rope-frame-vector-111734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661" t="52264" r="10433" b="5860"/>
          <a:stretch>
            <a:fillRect/>
          </a:stretch>
        </p:blipFill>
        <p:spPr bwMode="auto">
          <a:xfrm>
            <a:off x="1285852" y="2071678"/>
            <a:ext cx="6391820" cy="3600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71604" y="214290"/>
            <a:ext cx="6215106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Сложи овал из веревочки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5786" y="2846256"/>
            <a:ext cx="2520000" cy="144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43042" y="214290"/>
            <a:ext cx="6215106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Какой фигуры не стало?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409322" y="1417496"/>
            <a:ext cx="2520000" cy="144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80760" y="4560768"/>
            <a:ext cx="2520000" cy="144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2846256"/>
            <a:ext cx="2520000" cy="144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4282" y="2560504"/>
            <a:ext cx="2520000" cy="144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29322" y="428604"/>
            <a:ext cx="2520000" cy="144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214678" y="4929198"/>
            <a:ext cx="2520000" cy="144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86512" y="2489066"/>
            <a:ext cx="2520000" cy="144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14678" y="2560504"/>
            <a:ext cx="2520000" cy="144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3" grpId="0" animBg="1"/>
      <p:bldP spid="3" grpId="1" animBg="1"/>
      <p:bldP spid="3" grpId="2" animBg="1"/>
      <p:bldP spid="3" grpId="3" animBg="1"/>
      <p:bldP spid="3" grpId="4" animBg="1"/>
      <p:bldP spid="4" grpId="0" animBg="1"/>
      <p:bldP spid="4" grpId="1" animBg="1"/>
      <p:bldP spid="4" grpId="2" animBg="1"/>
      <p:bldP spid="4" grpId="3" animBg="1"/>
      <p:bldP spid="4" grpId="4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43042" y="214290"/>
            <a:ext cx="6215106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Какая фигура лишняя?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 rot="5400000">
            <a:off x="174348" y="2254488"/>
            <a:ext cx="2520000" cy="144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5400000">
            <a:off x="2174612" y="2254488"/>
            <a:ext cx="2520000" cy="144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5400000">
            <a:off x="4174876" y="2254488"/>
            <a:ext cx="2520000" cy="144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5400000">
            <a:off x="6175140" y="2254488"/>
            <a:ext cx="2520000" cy="144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43042" y="214290"/>
            <a:ext cx="6215106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Какая фигура лишняя?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 rot="5400000">
            <a:off x="2603240" y="2468802"/>
            <a:ext cx="2520000" cy="144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5400000">
            <a:off x="4460628" y="2397364"/>
            <a:ext cx="2520000" cy="144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5400000">
            <a:off x="6532330" y="2468802"/>
            <a:ext cx="2520000" cy="144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5400000">
            <a:off x="1103042" y="2968868"/>
            <a:ext cx="1980000" cy="90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61</Words>
  <PresentationFormat>Экран (4:3)</PresentationFormat>
  <Paragraphs>22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Овал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</dc:title>
  <dc:creator>Дом</dc:creator>
  <cp:lastModifiedBy>Дом</cp:lastModifiedBy>
  <cp:revision>68</cp:revision>
  <dcterms:created xsi:type="dcterms:W3CDTF">2018-11-11T15:46:50Z</dcterms:created>
  <dcterms:modified xsi:type="dcterms:W3CDTF">2019-12-07T17:06:07Z</dcterms:modified>
</cp:coreProperties>
</file>