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56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265"/>
    <a:srgbClr val="FF9999"/>
    <a:srgbClr val="FF99CC"/>
    <a:srgbClr val="180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&#1086;&#1084;\Desktop\&#1050;&#1074;&#1072;&#1076;&#1088;&#1072;&#1090;\&#1056;&#1072;&#1079;&#1074;&#1080;&#1074;&#1072;&#1102;&#1097;&#1080;&#1081;%20&#1084;&#1091;&#1083;&#1100;&#1090;&#1092;&#1080;&#1083;&#1100;&#1084;-%20&#1043;&#1077;&#1086;&#1084;&#1077;&#1090;&#1088;&#1080;&#1095;&#1077;&#1089;&#1082;&#1080;&#1077;%20&#1092;&#1080;&#1075;&#1091;&#1088;&#1099;%20-%20&#1050;&#1074;&#1072;&#1076;&#1088;&#1072;&#1090;.mp4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86808" cy="228601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Геометрическая фигура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квадрат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00364" y="2260702"/>
            <a:ext cx="3240000" cy="324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noFill/>
              </a:ln>
            </a:endParaRPr>
          </a:p>
        </p:txBody>
      </p:sp>
      <p:pic>
        <p:nvPicPr>
          <p:cNvPr id="7" name="Рисунок 6" descr="C:\Users\Оксана\Desktop\Downloads\07131322c77b.png"/>
          <p:cNvPicPr/>
          <p:nvPr/>
        </p:nvPicPr>
        <p:blipFill>
          <a:blip r:embed="rId2"/>
          <a:srcRect l="56628" t="-705" r="26657" b="86883"/>
          <a:stretch>
            <a:fillRect/>
          </a:stretch>
        </p:blipFill>
        <p:spPr bwMode="auto">
          <a:xfrm>
            <a:off x="3714744" y="296103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8860" y="5715016"/>
            <a:ext cx="457203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– дефектолог (тифлопедагог)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Гуляева Н.В.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г. Рыбинск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500306"/>
            <a:ext cx="1800000" cy="18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571744"/>
            <a:ext cx="1800000" cy="18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2571744"/>
            <a:ext cx="1800000" cy="18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5984" y="2786058"/>
            <a:ext cx="2520000" cy="144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азвивающий мультфильм- Геометрические фигуры - Квадра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906" t="10324" r="726" b="10646"/>
          <a:stretch>
            <a:fillRect/>
          </a:stretch>
        </p:blipFill>
        <p:spPr bwMode="auto">
          <a:xfrm>
            <a:off x="1142976" y="714356"/>
            <a:ext cx="7179206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Дом\Desktop\5830b03805c77.jpg"/>
          <p:cNvPicPr>
            <a:picLocks noChangeAspect="1" noChangeArrowheads="1"/>
          </p:cNvPicPr>
          <p:nvPr/>
        </p:nvPicPr>
        <p:blipFill>
          <a:blip r:embed="rId2" cstate="print"/>
          <a:srcRect l="18100" t="3608" r="14026" b="6193"/>
          <a:stretch>
            <a:fillRect/>
          </a:stretch>
        </p:blipFill>
        <p:spPr bwMode="auto">
          <a:xfrm>
            <a:off x="2428860" y="1214422"/>
            <a:ext cx="1980000" cy="1800000"/>
          </a:xfrm>
          <a:prstGeom prst="rect">
            <a:avLst/>
          </a:prstGeom>
          <a:noFill/>
        </p:spPr>
      </p:pic>
      <p:pic>
        <p:nvPicPr>
          <p:cNvPr id="2061" name="Picture 13" descr="C:\Users\Дом\Desktop\kubik-kr.jpg"/>
          <p:cNvPicPr>
            <a:picLocks noChangeAspect="1" noChangeArrowheads="1"/>
          </p:cNvPicPr>
          <p:nvPr/>
        </p:nvPicPr>
        <p:blipFill>
          <a:blip r:embed="rId3"/>
          <a:srcRect l="5670" t="5670" r="6450" b="9285"/>
          <a:stretch>
            <a:fillRect/>
          </a:stretch>
        </p:blipFill>
        <p:spPr bwMode="auto">
          <a:xfrm>
            <a:off x="2069058" y="4986586"/>
            <a:ext cx="1860000" cy="1800000"/>
          </a:xfrm>
          <a:prstGeom prst="rect">
            <a:avLst/>
          </a:prstGeom>
          <a:noFill/>
        </p:spPr>
      </p:pic>
      <p:pic>
        <p:nvPicPr>
          <p:cNvPr id="2066" name="Picture 18" descr="C:\Users\Дом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00636"/>
            <a:ext cx="1810651" cy="1800000"/>
          </a:xfrm>
          <a:prstGeom prst="rect">
            <a:avLst/>
          </a:prstGeom>
          <a:ln w="190500" cap="sq">
            <a:solidFill>
              <a:srgbClr val="C7A26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42844" y="71414"/>
            <a:ext cx="8786874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Предметы квадратной формы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Picture 5" descr="C:\Users\Дом\Desktop\675117_1.jpg"/>
          <p:cNvPicPr>
            <a:picLocks noChangeAspect="1" noChangeArrowheads="1"/>
          </p:cNvPicPr>
          <p:nvPr/>
        </p:nvPicPr>
        <p:blipFill>
          <a:blip r:embed="rId5" cstate="print"/>
          <a:srcRect l="5670" t="5670" r="6450" b="3856"/>
          <a:stretch>
            <a:fillRect/>
          </a:stretch>
        </p:blipFill>
        <p:spPr bwMode="auto">
          <a:xfrm>
            <a:off x="7072330" y="4857760"/>
            <a:ext cx="1748390" cy="1800000"/>
          </a:xfrm>
          <a:prstGeom prst="rect">
            <a:avLst/>
          </a:prstGeom>
          <a:noFill/>
        </p:spPr>
      </p:pic>
      <p:pic>
        <p:nvPicPr>
          <p:cNvPr id="2073" name="Picture 25" descr="C:\Users\Дом\Desktop\7b7b1607f2737cea89790fa014477ba0.jpg"/>
          <p:cNvPicPr>
            <a:picLocks noChangeAspect="1" noChangeArrowheads="1"/>
          </p:cNvPicPr>
          <p:nvPr/>
        </p:nvPicPr>
        <p:blipFill>
          <a:blip r:embed="rId6" cstate="print"/>
          <a:srcRect b="1726"/>
          <a:stretch>
            <a:fillRect/>
          </a:stretch>
        </p:blipFill>
        <p:spPr bwMode="auto">
          <a:xfrm>
            <a:off x="285720" y="1071546"/>
            <a:ext cx="1800000" cy="1768931"/>
          </a:xfrm>
          <a:prstGeom prst="rect">
            <a:avLst/>
          </a:prstGeom>
          <a:noFill/>
        </p:spPr>
      </p:pic>
      <p:pic>
        <p:nvPicPr>
          <p:cNvPr id="2074" name="Picture 26" descr="C:\Users\Дом\Desktop\2019.jpg"/>
          <p:cNvPicPr>
            <a:picLocks noChangeAspect="1" noChangeArrowheads="1"/>
          </p:cNvPicPr>
          <p:nvPr/>
        </p:nvPicPr>
        <p:blipFill>
          <a:blip r:embed="rId7"/>
          <a:srcRect l="5625" t="15469" r="2968" b="5781"/>
          <a:stretch>
            <a:fillRect/>
          </a:stretch>
        </p:blipFill>
        <p:spPr bwMode="auto">
          <a:xfrm>
            <a:off x="4929190" y="2571744"/>
            <a:ext cx="2716073" cy="2214578"/>
          </a:xfrm>
          <a:prstGeom prst="rect">
            <a:avLst/>
          </a:prstGeom>
          <a:noFill/>
        </p:spPr>
      </p:pic>
      <p:pic>
        <p:nvPicPr>
          <p:cNvPr id="2075" name="Picture 27" descr="C:\Users\Дом\Desktop\dghome_117995_0.jpg"/>
          <p:cNvPicPr>
            <a:picLocks noChangeAspect="1" noChangeArrowheads="1"/>
          </p:cNvPicPr>
          <p:nvPr/>
        </p:nvPicPr>
        <p:blipFill>
          <a:blip r:embed="rId8" cstate="print"/>
          <a:srcRect l="2308" b="5360"/>
          <a:stretch>
            <a:fillRect/>
          </a:stretch>
        </p:blipFill>
        <p:spPr bwMode="auto">
          <a:xfrm>
            <a:off x="6858016" y="1000108"/>
            <a:ext cx="2285984" cy="2214578"/>
          </a:xfrm>
          <a:prstGeom prst="rect">
            <a:avLst/>
          </a:prstGeom>
          <a:noFill/>
        </p:spPr>
      </p:pic>
      <p:pic>
        <p:nvPicPr>
          <p:cNvPr id="2076" name="Picture 28" descr="C:\Users\Дом\Desktop\9h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071810"/>
            <a:ext cx="1800000" cy="1800000"/>
          </a:xfrm>
          <a:prstGeom prst="rect">
            <a:avLst/>
          </a:prstGeom>
          <a:noFill/>
        </p:spPr>
      </p:pic>
      <p:pic>
        <p:nvPicPr>
          <p:cNvPr id="2065" name="Picture 17" descr="C:\Users\Дом\Desktop\magazinot.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058000"/>
            <a:ext cx="1800000" cy="1800000"/>
          </a:xfrm>
          <a:prstGeom prst="rect">
            <a:avLst/>
          </a:prstGeom>
          <a:noFill/>
        </p:spPr>
      </p:pic>
      <p:pic>
        <p:nvPicPr>
          <p:cNvPr id="2054" name="Picture 6" descr="C:\Users\Дом\Desktop\9hq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142984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приглашаю вас на тур,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Заглянем вместе в мир фигур: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Прямоугольник, круг, квадрат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Представить их я буду рад.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 и овал,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рядом я нарисовал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вас хотел бы попросить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Чуть-чуть внимательнее быть!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 есть много, и они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плоскости отражены.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присмотритесь  - я не лгу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Весь мир устроен из фигур.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928934"/>
            <a:ext cx="2643206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15206" y="4857760"/>
            <a:ext cx="1620000" cy="16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643446"/>
            <a:ext cx="1620000" cy="1620000"/>
          </a:xfrm>
          <a:prstGeom prst="rect">
            <a:avLst/>
          </a:prstGeom>
          <a:solidFill>
            <a:srgbClr val="F18227"/>
          </a:solidFill>
          <a:ln>
            <a:solidFill>
              <a:srgbClr val="F18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72198" y="642918"/>
            <a:ext cx="2643206" cy="1143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857620" y="1357298"/>
            <a:ext cx="1620000" cy="12858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2214578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3643338" cy="242889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Познакомьтесь, вот квадрат!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знакомству очень рад! 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четыре стороны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Одинаковой длины. 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угла уже четыре, 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его ровнее в мире.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395404" y="2214554"/>
            <a:ext cx="4320000" cy="4320000"/>
          </a:xfrm>
          <a:prstGeom prst="rect">
            <a:avLst/>
          </a:prstGeom>
          <a:solidFill>
            <a:srgbClr val="FFFF00"/>
          </a:solidFill>
          <a:ln w="317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Оксана\Desktop\Downloads\07131322c77b.png"/>
          <p:cNvPicPr/>
          <p:nvPr/>
        </p:nvPicPr>
        <p:blipFill>
          <a:blip r:embed="rId2"/>
          <a:srcRect l="56628" t="-705" r="26657" b="86883"/>
          <a:stretch>
            <a:fillRect/>
          </a:stretch>
        </p:blipFill>
        <p:spPr bwMode="auto">
          <a:xfrm>
            <a:off x="4857752" y="2643182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-32" y="142852"/>
            <a:ext cx="1857388" cy="7858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Глазки будем развивать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Ими будем рисовать!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642918"/>
            <a:ext cx="5940000" cy="59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760977" y="410719"/>
            <a:ext cx="468000" cy="432000"/>
          </a:xfrm>
          <a:custGeom>
            <a:avLst/>
            <a:gdLst>
              <a:gd name="T0" fmla="*/ 17359918 w 21600"/>
              <a:gd name="T1" fmla="*/ 3508814 h 21600"/>
              <a:gd name="T2" fmla="*/ 4680472 w 21600"/>
              <a:gd name="T3" fmla="*/ 17327531 h 21600"/>
              <a:gd name="T4" fmla="*/ 17359918 w 21600"/>
              <a:gd name="T5" fmla="*/ 34655023 h 21600"/>
              <a:gd name="T6" fmla="*/ 29847534 w 21600"/>
              <a:gd name="T7" fmla="*/ 173275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path" presetSubtype="0" repeatCount="2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6809E-6 L 0.65365 4.46809E-6 L 0.65365 0.87072 L -3.05556E-6 0.87072 L -3.05556E-6 4.46809E-6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7" presetClass="path" presetSubtype="0" repeatCount="200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01295E-7 L 0.65208 -6.01295E-7 L 0.65208 0.8698 L 4.44444E-6 0.8698 L 4.44444E-6 -6.01295E-7 Z " pathEditMode="relative" rAng="0" ptsTypes="FFFFF">
                                      <p:cBhvr>
                                        <p:cTn id="13" dur="5000" spd="-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2" animBg="1"/>
      <p:bldP spid="7173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Сложи квадрат из палочек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06050" y="1857364"/>
            <a:ext cx="180000" cy="32400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4857760"/>
            <a:ext cx="3240000" cy="216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7950" y="1857364"/>
            <a:ext cx="180000" cy="32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1857364"/>
            <a:ext cx="3240000" cy="216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Какой фигуры не стало?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2666256"/>
            <a:ext cx="1800000" cy="18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4572008"/>
            <a:ext cx="1800000" cy="180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786058"/>
            <a:ext cx="1800000" cy="180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357298"/>
            <a:ext cx="1800000" cy="180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786322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71480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4929198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571744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428868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428868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428868"/>
            <a:ext cx="1620000" cy="162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428868"/>
            <a:ext cx="1620000" cy="1620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2285992"/>
            <a:ext cx="1800000" cy="18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285992"/>
            <a:ext cx="1800000" cy="18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285992"/>
            <a:ext cx="1800000" cy="180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786058"/>
            <a:ext cx="1260000" cy="126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60</Words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Квадрат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</dc:title>
  <dc:creator>Дом</dc:creator>
  <cp:lastModifiedBy>Дом</cp:lastModifiedBy>
  <cp:revision>98</cp:revision>
  <dcterms:created xsi:type="dcterms:W3CDTF">2018-11-11T15:46:50Z</dcterms:created>
  <dcterms:modified xsi:type="dcterms:W3CDTF">2019-12-07T18:17:14Z</dcterms:modified>
</cp:coreProperties>
</file>