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56" r:id="rId4"/>
    <p:sldId id="257" r:id="rId5"/>
    <p:sldId id="266" r:id="rId6"/>
    <p:sldId id="260" r:id="rId7"/>
    <p:sldId id="262" r:id="rId8"/>
    <p:sldId id="263" r:id="rId9"/>
    <p:sldId id="264" r:id="rId10"/>
    <p:sldId id="265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227"/>
    <a:srgbClr val="EF8511"/>
    <a:srgbClr val="180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&#1086;&#1084;\Desktop\&#1050;&#1088;&#1091;&#1075;\&#1056;&#1072;&#1079;&#1074;&#1080;&#1074;&#1072;&#1102;&#1097;&#1080;&#1081;%20&#1084;&#1091;&#1083;&#1100;&#1090;&#1092;&#1080;&#1083;&#1100;&#1084;-%20&#1043;&#1077;&#1086;&#1084;&#1077;&#1090;&#1088;&#1080;&#1095;&#1077;&#1089;&#1082;&#1080;&#1077;%20&#1092;&#1080;&#1075;&#1091;&#1088;&#1099;%20-%20&#1050;&#1088;&#1091;&#1075;.mp4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85728"/>
            <a:ext cx="8286808" cy="18573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Геометрическая фигура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круг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857488" y="2260702"/>
            <a:ext cx="3240000" cy="3240000"/>
          </a:xfrm>
          <a:prstGeom prst="ellipse">
            <a:avLst/>
          </a:prstGeom>
          <a:solidFill>
            <a:srgbClr val="FF0000"/>
          </a:solidFill>
          <a:ln w="31750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Оксана\Desktop\Downloads\07131322c77b.png"/>
          <p:cNvPicPr/>
          <p:nvPr/>
        </p:nvPicPr>
        <p:blipFill>
          <a:blip r:embed="rId2"/>
          <a:srcRect l="56628" t="-705" r="26657" b="86883"/>
          <a:stretch>
            <a:fillRect/>
          </a:stretch>
        </p:blipFill>
        <p:spPr bwMode="auto">
          <a:xfrm>
            <a:off x="3557818" y="2843446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5715016"/>
            <a:ext cx="457203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Учитель – дефектолог (тифлопедагог)</a:t>
            </a:r>
          </a:p>
          <a:p>
            <a:pPr algn="ctr">
              <a:spcBef>
                <a:spcPct val="0"/>
              </a:spcBef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Гуляева Н.В.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г. Рыбинск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14348" y="2143116"/>
            <a:ext cx="1800000" cy="180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29454" y="2071678"/>
            <a:ext cx="1800000" cy="180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57752" y="2071678"/>
            <a:ext cx="1800000" cy="180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71736" y="2000240"/>
            <a:ext cx="2340000" cy="18000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азвивающий мультфильм- Геометрические фигуры - Круг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2366" t="13745" r="12275" b="18139"/>
          <a:stretch>
            <a:fillRect/>
          </a:stretch>
        </p:blipFill>
        <p:spPr bwMode="auto">
          <a:xfrm>
            <a:off x="1000100" y="785794"/>
            <a:ext cx="7169285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844" y="71414"/>
            <a:ext cx="8786874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Предметы круглой формы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0" name="Picture 6" descr="C:\Users\Дом\Desktop\19359_17887.jpg"/>
          <p:cNvPicPr>
            <a:picLocks noChangeAspect="1" noChangeArrowheads="1"/>
          </p:cNvPicPr>
          <p:nvPr/>
        </p:nvPicPr>
        <p:blipFill>
          <a:blip r:embed="rId2" cstate="print"/>
          <a:srcRect l="4219" r="5077" b="4733"/>
          <a:stretch>
            <a:fillRect/>
          </a:stretch>
        </p:blipFill>
        <p:spPr bwMode="auto">
          <a:xfrm>
            <a:off x="142844" y="4357694"/>
            <a:ext cx="3391684" cy="2340000"/>
          </a:xfrm>
          <a:prstGeom prst="rect">
            <a:avLst/>
          </a:prstGeom>
          <a:noFill/>
        </p:spPr>
      </p:pic>
      <p:pic>
        <p:nvPicPr>
          <p:cNvPr id="1035" name="Picture 11" descr="C:\Users\Дом\Desktop\00b.jpg"/>
          <p:cNvPicPr>
            <a:picLocks noChangeAspect="1" noChangeArrowheads="1"/>
          </p:cNvPicPr>
          <p:nvPr/>
        </p:nvPicPr>
        <p:blipFill>
          <a:blip r:embed="rId3" cstate="print"/>
          <a:srcRect l="21458" t="13576" r="19948" b="8298"/>
          <a:stretch>
            <a:fillRect/>
          </a:stretch>
        </p:blipFill>
        <p:spPr bwMode="auto">
          <a:xfrm>
            <a:off x="857224" y="3489198"/>
            <a:ext cx="1440000" cy="1440000"/>
          </a:xfrm>
          <a:prstGeom prst="rect">
            <a:avLst/>
          </a:prstGeom>
          <a:noFill/>
        </p:spPr>
      </p:pic>
      <p:pic>
        <p:nvPicPr>
          <p:cNvPr id="1040" name="Picture 16" descr="C:\Users\Дом\Desktop\65a6806e5b171c30c753580b0dbf19b0.bmp"/>
          <p:cNvPicPr>
            <a:picLocks noChangeAspect="1" noChangeArrowheads="1"/>
          </p:cNvPicPr>
          <p:nvPr/>
        </p:nvPicPr>
        <p:blipFill>
          <a:blip r:embed="rId4"/>
          <a:srcRect l="12891" t="12513" r="8593" b="8915"/>
          <a:stretch>
            <a:fillRect/>
          </a:stretch>
        </p:blipFill>
        <p:spPr bwMode="auto">
          <a:xfrm>
            <a:off x="6951275" y="857232"/>
            <a:ext cx="2010002" cy="1980000"/>
          </a:xfrm>
          <a:prstGeom prst="rect">
            <a:avLst/>
          </a:prstGeom>
          <a:noFill/>
        </p:spPr>
      </p:pic>
      <p:pic>
        <p:nvPicPr>
          <p:cNvPr id="1028" name="Picture 4" descr="C:\Users\Дом\Desktop\1564939572.3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857760"/>
            <a:ext cx="1800000" cy="1800000"/>
          </a:xfrm>
          <a:prstGeom prst="rect">
            <a:avLst/>
          </a:prstGeom>
          <a:noFill/>
        </p:spPr>
      </p:pic>
      <p:pic>
        <p:nvPicPr>
          <p:cNvPr id="1042" name="Picture 18" descr="C:\Users\Дом\Desktop\hello_html_2b62c34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000372"/>
            <a:ext cx="2272726" cy="1800000"/>
          </a:xfrm>
          <a:prstGeom prst="rect">
            <a:avLst/>
          </a:prstGeom>
          <a:noFill/>
        </p:spPr>
      </p:pic>
      <p:pic>
        <p:nvPicPr>
          <p:cNvPr id="1032" name="Picture 8" descr="C:\Users\Дом\Desktop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714884"/>
            <a:ext cx="2080607" cy="2052000"/>
          </a:xfrm>
          <a:prstGeom prst="rect">
            <a:avLst/>
          </a:prstGeom>
          <a:noFill/>
        </p:spPr>
      </p:pic>
      <p:pic>
        <p:nvPicPr>
          <p:cNvPr id="1034" name="Picture 10" descr="C:\Users\Дом\Desktop\i.jpg"/>
          <p:cNvPicPr>
            <a:picLocks noChangeAspect="1" noChangeArrowheads="1"/>
          </p:cNvPicPr>
          <p:nvPr/>
        </p:nvPicPr>
        <p:blipFill>
          <a:blip r:embed="rId8"/>
          <a:srcRect l="1813" r="4287"/>
          <a:stretch>
            <a:fillRect/>
          </a:stretch>
        </p:blipFill>
        <p:spPr bwMode="auto">
          <a:xfrm>
            <a:off x="-32" y="714356"/>
            <a:ext cx="2519464" cy="2700000"/>
          </a:xfrm>
          <a:prstGeom prst="rect">
            <a:avLst/>
          </a:prstGeom>
          <a:noFill/>
        </p:spPr>
      </p:pic>
      <p:pic>
        <p:nvPicPr>
          <p:cNvPr id="1043" name="Picture 19" descr="C:\Users\Дом\Desktop\HK_K120_S-min-1024x1024.jpg"/>
          <p:cNvPicPr>
            <a:picLocks noChangeAspect="1" noChangeArrowheads="1"/>
          </p:cNvPicPr>
          <p:nvPr/>
        </p:nvPicPr>
        <p:blipFill>
          <a:blip r:embed="rId9" cstate="print"/>
          <a:srcRect l="3307" t="3307"/>
          <a:stretch>
            <a:fillRect/>
          </a:stretch>
        </p:blipFill>
        <p:spPr bwMode="auto">
          <a:xfrm>
            <a:off x="2428860" y="2197694"/>
            <a:ext cx="2088562" cy="2088562"/>
          </a:xfrm>
          <a:prstGeom prst="rect">
            <a:avLst/>
          </a:prstGeom>
          <a:noFill/>
        </p:spPr>
      </p:pic>
      <p:pic>
        <p:nvPicPr>
          <p:cNvPr id="1031" name="Picture 7" descr="C:\Users\Дом\Desktop\s1200.jpg"/>
          <p:cNvPicPr>
            <a:picLocks noChangeAspect="1" noChangeArrowheads="1"/>
          </p:cNvPicPr>
          <p:nvPr/>
        </p:nvPicPr>
        <p:blipFill>
          <a:blip r:embed="rId10" cstate="print"/>
          <a:srcRect l="3906" t="1948" r="4296" b="4545"/>
          <a:stretch>
            <a:fillRect/>
          </a:stretch>
        </p:blipFill>
        <p:spPr bwMode="auto">
          <a:xfrm>
            <a:off x="7072330" y="2857496"/>
            <a:ext cx="1762500" cy="1800000"/>
          </a:xfrm>
          <a:prstGeom prst="rect">
            <a:avLst/>
          </a:prstGeom>
          <a:noFill/>
        </p:spPr>
      </p:pic>
      <p:pic>
        <p:nvPicPr>
          <p:cNvPr id="1027" name="Picture 3" descr="C:\Users\Дом\Desktop\N4871_2.jpg"/>
          <p:cNvPicPr>
            <a:picLocks noChangeAspect="1" noChangeArrowheads="1"/>
          </p:cNvPicPr>
          <p:nvPr/>
        </p:nvPicPr>
        <p:blipFill>
          <a:blip r:embed="rId11" cstate="print"/>
          <a:srcRect l="6615" t="6615" r="7395" b="7395"/>
          <a:stretch>
            <a:fillRect/>
          </a:stretch>
        </p:blipFill>
        <p:spPr bwMode="auto">
          <a:xfrm>
            <a:off x="4357686" y="1000108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приглашаю вас на тур,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Заглянем вместе в мир фигур: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Прямоугольник, круг, квадрат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Представить их я буду рад.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 и овал,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рядом я нарисовал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вас хотел бы попросить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Чуть-чуть внимательнее быть!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Фигур есть много, и они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плоскости отражены.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 присмотритесь  - я не лгу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Весь мир устроен из фигур.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2928934"/>
            <a:ext cx="2643206" cy="114300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15206" y="4857760"/>
            <a:ext cx="1620000" cy="16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643446"/>
            <a:ext cx="1620000" cy="1620000"/>
          </a:xfrm>
          <a:prstGeom prst="rect">
            <a:avLst/>
          </a:prstGeom>
          <a:solidFill>
            <a:srgbClr val="F18227"/>
          </a:solidFill>
          <a:ln>
            <a:solidFill>
              <a:srgbClr val="F182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72198" y="642918"/>
            <a:ext cx="2643206" cy="114300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857620" y="1357298"/>
            <a:ext cx="1620000" cy="128588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1571636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3214710" cy="135732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 искать у круга угол, но найти его не смог.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 смеётся — вот дела! Да у круга нет угла.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4106842" y="1820834"/>
            <a:ext cx="4680000" cy="4680000"/>
          </a:xfrm>
          <a:prstGeom prst="ellipse">
            <a:avLst/>
          </a:prstGeom>
          <a:solidFill>
            <a:srgbClr val="FF0000"/>
          </a:solidFill>
          <a:ln w="31750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Оксана\Desktop\Downloads\07131322c77b.png"/>
          <p:cNvPicPr/>
          <p:nvPr/>
        </p:nvPicPr>
        <p:blipFill>
          <a:blip r:embed="rId2"/>
          <a:srcRect l="56628" t="-705" r="26657" b="86883"/>
          <a:stretch>
            <a:fillRect/>
          </a:stretch>
        </p:blipFill>
        <p:spPr bwMode="auto">
          <a:xfrm>
            <a:off x="4678346" y="2320900"/>
            <a:ext cx="36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1714480" y="571480"/>
            <a:ext cx="5940000" cy="5940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357686" y="357166"/>
            <a:ext cx="468000" cy="432000"/>
          </a:xfrm>
          <a:custGeom>
            <a:avLst/>
            <a:gdLst>
              <a:gd name="T0" fmla="*/ 17359918 w 21600"/>
              <a:gd name="T1" fmla="*/ 3508814 h 21600"/>
              <a:gd name="T2" fmla="*/ 4680472 w 21600"/>
              <a:gd name="T3" fmla="*/ 17327531 h 21600"/>
              <a:gd name="T4" fmla="*/ 17359918 w 21600"/>
              <a:gd name="T5" fmla="*/ 34655023 h 21600"/>
              <a:gd name="T6" fmla="*/ 29847534 w 21600"/>
              <a:gd name="T7" fmla="*/ 173275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1406" y="142852"/>
            <a:ext cx="1857388" cy="7858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Глазки будем развивать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Ими будем рисовать!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2.48844E-6 C 0.18872 2.48844E-6 0.33646 0.19287 0.33646 0.43247 C 0.33646 0.6716 0.18872 0.86702 0.00886 0.86702 C -0.17135 0.86702 -0.31701 0.6716 -0.31701 0.43247 C -0.31701 0.19287 -0.17135 2.48844E-6 0.00886 2.48844E-6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" presetID="1" presetClass="path" presetSubtype="0" repeatCount="2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2.48844E-6 C 0.18646 2.48844E-6 0.33107 0.19426 0.33107 0.43339 C 0.33107 0.67252 0.18646 0.86702 0.00885 0.86702 C -0.16875 0.86702 -0.31285 0.67252 -0.31285 0.43339 C -0.31285 0.19426 -0.16875 2.48844E-6 0.00885 2.48844E-6 Z " pathEditMode="relative" rAng="0" ptsTypes="fffff">
                                      <p:cBhvr>
                                        <p:cTn id="13" dur="5000" spd="-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1" animBg="1"/>
      <p:bldP spid="717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Сложи круг из веревочки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Дом\Desktop\Геометрические фигуры\rope-frame-vector-1117342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0125" b="46605"/>
          <a:stretch>
            <a:fillRect/>
          </a:stretch>
        </p:blipFill>
        <p:spPr bwMode="auto">
          <a:xfrm rot="5400000">
            <a:off x="2769838" y="1373510"/>
            <a:ext cx="3786540" cy="5040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86182" y="4357694"/>
            <a:ext cx="1800000" cy="180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28662" y="2786058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43636" y="2714620"/>
            <a:ext cx="1800000" cy="180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71868" y="1214422"/>
            <a:ext cx="1800000" cy="180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Какой фигуры не стало?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2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85720" y="2571744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571868" y="214290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929454" y="2500306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868" y="2571744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43306" y="4857760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10" y="2071678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14612" y="2071678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786314" y="2071678"/>
            <a:ext cx="1800000" cy="180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858016" y="2143116"/>
            <a:ext cx="1800000" cy="180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43042" y="214290"/>
            <a:ext cx="6215106" cy="8572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Какая фигура лишняя?</a:t>
            </a:r>
            <a:endParaRPr kumimoji="0" lang="ru-RU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571736" y="1986190"/>
            <a:ext cx="1800000" cy="180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43438" y="2057628"/>
            <a:ext cx="1800000" cy="180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15140" y="2057628"/>
            <a:ext cx="1800000" cy="180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00100" y="2454752"/>
            <a:ext cx="1260000" cy="1260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67</Words>
  <PresentationFormat>Экран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Круг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</dc:title>
  <dc:creator>Дом</dc:creator>
  <cp:lastModifiedBy>Дом</cp:lastModifiedBy>
  <cp:revision>60</cp:revision>
  <dcterms:created xsi:type="dcterms:W3CDTF">2018-11-11T15:46:50Z</dcterms:created>
  <dcterms:modified xsi:type="dcterms:W3CDTF">2019-12-07T17:41:30Z</dcterms:modified>
</cp:coreProperties>
</file>