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7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67030" y="476672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2" y="3038977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3471" y="3038977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14480" y="357166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szhelan.odes.obr55.ru/files/2023/04/xgXctmrLaB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643182"/>
            <a:ext cx="6143668" cy="392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355</Words>
  <Application>Microsoft Office PowerPoint</Application>
  <PresentationFormat>Экран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ЕДИНОЕ ОБРАЗОВАТЕЛЬНОЕ ПРОСТРАНСТВО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детсад</cp:lastModifiedBy>
  <cp:revision>32</cp:revision>
  <dcterms:created xsi:type="dcterms:W3CDTF">2023-02-22T14:53:18Z</dcterms:created>
  <dcterms:modified xsi:type="dcterms:W3CDTF">2023-12-25T09:38:16Z</dcterms:modified>
</cp:coreProperties>
</file>