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640960" cy="288032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Мастер – класс</a:t>
            </a:r>
            <a:br>
              <a:rPr lang="ru-RU" sz="5400" dirty="0" smtClean="0">
                <a:ln>
                  <a:solidFill>
                    <a:schemeClr val="tx1"/>
                  </a:solidFill>
                </a:ln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i="1" dirty="0" smtClean="0">
                <a:ln>
                  <a:solidFill>
                    <a:schemeClr val="tx1"/>
                  </a:solidFill>
                </a:ln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Играем вместе</a:t>
            </a: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» </a:t>
            </a:r>
            <a:b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Взаимодействие детей со сверстниками </a:t>
            </a:r>
            <a:b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и взрослыми в процессе игры.</a:t>
            </a:r>
            <a:endParaRPr lang="ru-RU" sz="4000" dirty="0">
              <a:ln>
                <a:solidFill>
                  <a:schemeClr val="tx1"/>
                </a:solidFill>
              </a:ln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4005064"/>
            <a:ext cx="5976664" cy="2088232"/>
          </a:xfrm>
        </p:spPr>
        <p:txBody>
          <a:bodyPr>
            <a:no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 первой</a:t>
            </a:r>
          </a:p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квалификационной категории</a:t>
            </a:r>
          </a:p>
          <a:p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Миронова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Наталья Владимировна</a:t>
            </a:r>
          </a:p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МДОУ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детский сад №97</a:t>
            </a: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ИГРА № 2 «Невидимая нить»</a:t>
            </a:r>
            <a:endParaRPr lang="ru-RU" sz="4000" dirty="0"/>
          </a:p>
        </p:txBody>
      </p:sp>
      <p:pic>
        <p:nvPicPr>
          <p:cNvPr id="3074" name="Picture 2" descr="C:\Users\Lenovo\Desktop\get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564904"/>
            <a:ext cx="6288698" cy="3537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ИГРА № 3 «Доброе животное»</a:t>
            </a:r>
            <a:endParaRPr lang="ru-RU" sz="4000" dirty="0"/>
          </a:p>
        </p:txBody>
      </p:sp>
      <p:pic>
        <p:nvPicPr>
          <p:cNvPr id="4098" name="Picture 2" descr="C:\Users\Lenovo\Desktop\kakoe-luchshe-vsego-domashnee-jivotnoe-zavesti-dlya-detey-30777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564904"/>
            <a:ext cx="5184576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ИГРА № 4 «Сюрприз»</a:t>
            </a:r>
            <a:endParaRPr lang="ru-RU" sz="4000" dirty="0"/>
          </a:p>
        </p:txBody>
      </p:sp>
      <p:pic>
        <p:nvPicPr>
          <p:cNvPr id="5122" name="Picture 2" descr="C:\Users\Lenovo\Desktop\554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204864"/>
            <a:ext cx="4314056" cy="431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ИГРА № 5 «Рулет»</a:t>
            </a:r>
            <a:endParaRPr lang="ru-RU" sz="4000" dirty="0"/>
          </a:p>
        </p:txBody>
      </p:sp>
      <p:pic>
        <p:nvPicPr>
          <p:cNvPr id="6146" name="Picture 2" descr="C:\Users\Lenovo\Desktop\yellow-spiral-clip-a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204864"/>
            <a:ext cx="3816424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ИГРА № 6 «Сочиним историю»</a:t>
            </a:r>
            <a:endParaRPr lang="ru-RU" sz="4000" dirty="0"/>
          </a:p>
        </p:txBody>
      </p:sp>
      <p:pic>
        <p:nvPicPr>
          <p:cNvPr id="7170" name="Picture 2" descr="C:\Users\Lenovo\Desktop\4360668_группа-элементарный-классе-школы-ребен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852936"/>
            <a:ext cx="5184576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ИГРА № 7 «Зеркало настроения»</a:t>
            </a:r>
            <a:endParaRPr lang="ru-RU" sz="4000" dirty="0"/>
          </a:p>
        </p:txBody>
      </p:sp>
      <p:pic>
        <p:nvPicPr>
          <p:cNvPr id="8194" name="Picture 2" descr="C:\Users\Lenovo\Desktop\bebi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708920"/>
            <a:ext cx="4123811" cy="3505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468052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Результатом использования таких игр в работе с детьми становится то, что дети учатся быть терпимыми, отзывчивыми, вежливыми, добрыми. А это позволяет им правильно выстраивать свои взаимоотношения со сверстниками и взрослыми людьми.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Радостных Вам игр!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Lenovo\Desktop\ban1ve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924944"/>
            <a:ext cx="5442562" cy="3246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11256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показать эффективные приемы, направленные на развитие общения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взаимодействия детей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 сверстниками и взрослыми.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 ведущий вид деятельности ребенка. Ведь играя, ребенок развивает все психические процессы: речь, память, воображение, мышление, внимание. Игра может даже воспитывать ребенка, а также может служить средством социализации. В процессе игры происходит саморазвитие личности.</a:t>
            </a:r>
          </a:p>
          <a:p>
            <a:pPr algn="r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Л.С.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Выготский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 учат ребенка общаться, помогают вступать в контакт с людьми.</a:t>
            </a:r>
          </a:p>
          <a:p>
            <a:pPr>
              <a:buNone/>
            </a:pP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 учится уступать другому ребенку, старается учитывать его интересы.</a:t>
            </a:r>
          </a:p>
          <a:p>
            <a:pPr>
              <a:buNone/>
            </a:pP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 время игры дети учатся решать конфликты.</a:t>
            </a:r>
          </a:p>
          <a:p>
            <a:pPr>
              <a:buNone/>
            </a:pP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Играя, ребенок получает множество позитивных эмоций.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896544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Современные дети стали менее отзывчивыми </a:t>
            </a:r>
          </a:p>
          <a:p>
            <a:pPr algn="ctr">
              <a:lnSpc>
                <a:spcPct val="200000"/>
              </a:lnSpc>
              <a:buNone/>
            </a:pP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чувствам других. Поэтому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направленная на развитие эмоциональной сферы, очень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актуальна</a:t>
            </a: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важна</a:t>
            </a: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Возрастные особенности детей </a:t>
            </a:r>
            <a:br>
              <a:rPr lang="ru-RU" sz="3200" b="1" i="1" dirty="0" smtClean="0"/>
            </a:br>
            <a:r>
              <a:rPr lang="ru-RU" sz="3200" b="1" i="1" dirty="0" smtClean="0"/>
              <a:t>среднего возраста.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игровой деятельности у детей проявляются ролевые взаимодействия. Они указывают на то, что дошкольники начинают отделять себя от принятой роли. Игровые действия начинают выполняться не ради них самих, а ради смысла игры. Происходит разделение игровых и реальных взаимодействий детей. 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детей формируется потребность в уважении со стороны взрослого, для них оказывается чрезвычайно важной его похвала. Это приводит к их повышенной обидчивости на замечания.</a:t>
            </a:r>
          </a:p>
          <a:p>
            <a:pPr>
              <a:lnSpc>
                <a:spcPct val="150000"/>
              </a:lnSpc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Взаимодействие со сверстниками характеризуется избирательностью, которая выражается в предпочтении одних детей другим. В играх начинают выделяться лидеры. Появляется конкурентность, соревновательность.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65618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Игры для сближения детей друг с другом и взрослыми.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Lenovo\Desktop\didakticheskie_igri_po_razvitiyu_rechi_914_4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550486"/>
            <a:ext cx="4697787" cy="26419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8640960" cy="85270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ИГРА № 1 Приветствие «Передай улыбку»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Lenovo\Desktop\1429958543_hea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204864"/>
            <a:ext cx="5250160" cy="3937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348</Words>
  <Application>Microsoft Office PowerPoint</Application>
  <PresentationFormat>Экран (4:3)</PresentationFormat>
  <Paragraphs>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Мастер – класс  «Играем вместе»  Взаимодействие детей со сверстниками  и взрослыми в процессе игры.</vt:lpstr>
      <vt:lpstr>Слайд 2</vt:lpstr>
      <vt:lpstr>Слайд 3</vt:lpstr>
      <vt:lpstr>Слайд 4</vt:lpstr>
      <vt:lpstr>Слайд 5</vt:lpstr>
      <vt:lpstr>Возрастные особенности детей  среднего возраста.</vt:lpstr>
      <vt:lpstr>Слайд 7</vt:lpstr>
      <vt:lpstr>Игры для сближения детей друг с другом и взрослыми.</vt:lpstr>
      <vt:lpstr>ИГРА № 1 Приветствие «Передай улыбку»</vt:lpstr>
      <vt:lpstr>ИГРА № 2 «Невидимая нить»</vt:lpstr>
      <vt:lpstr>ИГРА № 3 «Доброе животное»</vt:lpstr>
      <vt:lpstr>ИГРА № 4 «Сюрприз»</vt:lpstr>
      <vt:lpstr>ИГРА № 5 «Рулет»</vt:lpstr>
      <vt:lpstr>ИГРА № 6 «Сочиним историю»</vt:lpstr>
      <vt:lpstr>ИГРА № 7 «Зеркало настроения»</vt:lpstr>
      <vt:lpstr>Слайд 16</vt:lpstr>
      <vt:lpstr>Радостных Вам игр!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класс: «Играем вместе». Взаимодействие детей со сверстниками и взрослыми в процессе игры.</dc:title>
  <dc:creator>Lenovo</dc:creator>
  <cp:lastModifiedBy>Lenovo</cp:lastModifiedBy>
  <cp:revision>20</cp:revision>
  <dcterms:created xsi:type="dcterms:W3CDTF">2017-05-16T16:37:43Z</dcterms:created>
  <dcterms:modified xsi:type="dcterms:W3CDTF">2020-11-24T10:46:02Z</dcterms:modified>
</cp:coreProperties>
</file>